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4" autoAdjust="0"/>
    <p:restoredTop sz="94615" autoAdjust="0"/>
  </p:normalViewPr>
  <p:slideViewPr>
    <p:cSldViewPr>
      <p:cViewPr varScale="1">
        <p:scale>
          <a:sx n="43" d="100"/>
          <a:sy n="43" d="100"/>
        </p:scale>
        <p:origin x="-12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1C7DE-C8C5-462A-820D-1527E5F0FDA6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ABA49-DE2E-4C79-AD06-F98DA61C5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ABA49-DE2E-4C79-AD06-F98DA61C5A9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ABA49-DE2E-4C79-AD06-F98DA61C5A9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ABA49-DE2E-4C79-AD06-F98DA61C5A9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ABA49-DE2E-4C79-AD06-F98DA61C5A9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ABA49-DE2E-4C79-AD06-F98DA61C5A9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C4F93-B886-46F3-BC5E-FEC44402367F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6A6D4-8084-4114-8D0A-DBDA1CF33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C4F93-B886-46F3-BC5E-FEC44402367F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6A6D4-8084-4114-8D0A-DBDA1CF33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C4F93-B886-46F3-BC5E-FEC44402367F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6A6D4-8084-4114-8D0A-DBDA1CF33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C4F93-B886-46F3-BC5E-FEC44402367F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6A6D4-8084-4114-8D0A-DBDA1CF33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C4F93-B886-46F3-BC5E-FEC44402367F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6A6D4-8084-4114-8D0A-DBDA1CF33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C4F93-B886-46F3-BC5E-FEC44402367F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6A6D4-8084-4114-8D0A-DBDA1CF33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C4F93-B886-46F3-BC5E-FEC44402367F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6A6D4-8084-4114-8D0A-DBDA1CF33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C4F93-B886-46F3-BC5E-FEC44402367F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6A6D4-8084-4114-8D0A-DBDA1CF33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C4F93-B886-46F3-BC5E-FEC44402367F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6A6D4-8084-4114-8D0A-DBDA1CF33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C4F93-B886-46F3-BC5E-FEC44402367F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6A6D4-8084-4114-8D0A-DBDA1CF33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C4F93-B886-46F3-BC5E-FEC44402367F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6A6D4-8084-4114-8D0A-DBDA1CF33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C4F93-B886-46F3-BC5E-FEC44402367F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6A6D4-8084-4114-8D0A-DBDA1CF33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latin typeface="Algerian" pitchFamily="82" charset="0"/>
              </a:rPr>
              <a:t>Student of the Week</a:t>
            </a:r>
            <a:endParaRPr lang="en-US" sz="60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Room 207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0ct. 3-7, 2011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/>
          </a:bodyPr>
          <a:lstStyle/>
          <a:p>
            <a:r>
              <a:rPr lang="en-US" dirty="0" smtClean="0"/>
              <a:t>She is 8 years 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828800"/>
            <a:ext cx="2743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She loves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A  helpful and diligent child</a:t>
            </a:r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endParaRPr lang="en-US" sz="4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b="11287"/>
          <a:stretch>
            <a:fillRect/>
          </a:stretch>
        </p:blipFill>
        <p:spPr bwMode="auto">
          <a:xfrm>
            <a:off x="3200400" y="2362200"/>
            <a:ext cx="294798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She won the Quiz bee last </a:t>
            </a:r>
            <a:r>
              <a:rPr lang="en-US" dirty="0"/>
              <a:t>M</a:t>
            </a:r>
            <a:r>
              <a:rPr lang="en-US" dirty="0" smtClean="0"/>
              <a:t>onday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  She likes to play scrabble with her friends</a:t>
            </a:r>
            <a:endParaRPr lang="en-US" sz="4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971800"/>
            <a:ext cx="6019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err="1" smtClean="0"/>
              <a:t>Xyriel</a:t>
            </a:r>
            <a:r>
              <a:rPr lang="en-US" dirty="0" smtClean="0"/>
              <a:t> </a:t>
            </a:r>
            <a:r>
              <a:rPr lang="en-US" dirty="0" err="1" smtClean="0"/>
              <a:t>Manabat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CONGRATULATIONS! </a:t>
            </a:r>
            <a:r>
              <a:rPr lang="en-US" dirty="0"/>
              <a:t> </a:t>
            </a:r>
            <a:r>
              <a:rPr lang="en-US" dirty="0" smtClean="0"/>
              <a:t>Keep it up always.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94339" y="1524000"/>
            <a:ext cx="4358849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54</Words>
  <Application>Microsoft Office PowerPoint</Application>
  <PresentationFormat>On-screen Show (4:3)</PresentationFormat>
  <Paragraphs>21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Student of the Week</vt:lpstr>
      <vt:lpstr>She is 8 years old</vt:lpstr>
      <vt:lpstr>She loves Science</vt:lpstr>
      <vt:lpstr>She won the Quiz bee last Monday</vt:lpstr>
      <vt:lpstr>Xyriel Manabat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of the Week</dc:title>
  <dc:creator>livera</dc:creator>
  <cp:lastModifiedBy>livera</cp:lastModifiedBy>
  <cp:revision>27</cp:revision>
  <dcterms:created xsi:type="dcterms:W3CDTF">2011-10-03T10:03:37Z</dcterms:created>
  <dcterms:modified xsi:type="dcterms:W3CDTF">2011-10-10T07:20:20Z</dcterms:modified>
</cp:coreProperties>
</file>